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51435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4694"/>
  </p:normalViewPr>
  <p:slideViewPr>
    <p:cSldViewPr snapToGrid="0">
      <p:cViewPr varScale="1">
        <p:scale>
          <a:sx n="161" d="100"/>
          <a:sy n="161" d="100"/>
        </p:scale>
        <p:origin x="1976" y="20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841772"/>
            <a:ext cx="58293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2701528"/>
            <a:ext cx="51435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3481C-6EC4-4519-93E0-CC9F0E89DE37}" type="datetimeFigureOut">
              <a:rPr lang="en-ZA" smtClean="0"/>
              <a:t>2025/05/26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7774E-CCCE-487F-A641-AE9CB5AC521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35506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3481C-6EC4-4519-93E0-CC9F0E89DE37}" type="datetimeFigureOut">
              <a:rPr lang="en-ZA" smtClean="0"/>
              <a:t>2025/05/26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7774E-CCCE-487F-A641-AE9CB5AC521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1020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273844"/>
            <a:ext cx="1478756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73844"/>
            <a:ext cx="4350544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3481C-6EC4-4519-93E0-CC9F0E89DE37}" type="datetimeFigureOut">
              <a:rPr lang="en-ZA" smtClean="0"/>
              <a:t>2025/05/26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7774E-CCCE-487F-A641-AE9CB5AC521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49613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3481C-6EC4-4519-93E0-CC9F0E89DE37}" type="datetimeFigureOut">
              <a:rPr lang="en-ZA" smtClean="0"/>
              <a:t>2025/05/26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7774E-CCCE-487F-A641-AE9CB5AC521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07068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1282305"/>
            <a:ext cx="5915025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3442099"/>
            <a:ext cx="5915025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3481C-6EC4-4519-93E0-CC9F0E89DE37}" type="datetimeFigureOut">
              <a:rPr lang="en-ZA" smtClean="0"/>
              <a:t>2025/05/26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7774E-CCCE-487F-A641-AE9CB5AC521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31735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1369219"/>
            <a:ext cx="291465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1369219"/>
            <a:ext cx="291465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3481C-6EC4-4519-93E0-CC9F0E89DE37}" type="datetimeFigureOut">
              <a:rPr lang="en-ZA" smtClean="0"/>
              <a:t>2025/05/26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7774E-CCCE-487F-A641-AE9CB5AC521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260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273845"/>
            <a:ext cx="5915025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1260872"/>
            <a:ext cx="2901255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1878806"/>
            <a:ext cx="2901255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1260872"/>
            <a:ext cx="2915543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1878806"/>
            <a:ext cx="2915543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3481C-6EC4-4519-93E0-CC9F0E89DE37}" type="datetimeFigureOut">
              <a:rPr lang="en-ZA" smtClean="0"/>
              <a:t>2025/05/26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7774E-CCCE-487F-A641-AE9CB5AC521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36803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3481C-6EC4-4519-93E0-CC9F0E89DE37}" type="datetimeFigureOut">
              <a:rPr lang="en-ZA" smtClean="0"/>
              <a:t>2025/05/26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7774E-CCCE-487F-A641-AE9CB5AC521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67474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3481C-6EC4-4519-93E0-CC9F0E89DE37}" type="datetimeFigureOut">
              <a:rPr lang="en-ZA" smtClean="0"/>
              <a:t>2025/05/26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7774E-CCCE-487F-A641-AE9CB5AC521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75159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42900"/>
            <a:ext cx="2211884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740570"/>
            <a:ext cx="3471863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1543050"/>
            <a:ext cx="2211884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3481C-6EC4-4519-93E0-CC9F0E89DE37}" type="datetimeFigureOut">
              <a:rPr lang="en-ZA" smtClean="0"/>
              <a:t>2025/05/26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7774E-CCCE-487F-A641-AE9CB5AC521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92414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42900"/>
            <a:ext cx="2211884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740570"/>
            <a:ext cx="3471863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1543050"/>
            <a:ext cx="2211884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3481C-6EC4-4519-93E0-CC9F0E89DE37}" type="datetimeFigureOut">
              <a:rPr lang="en-ZA" smtClean="0"/>
              <a:t>2025/05/26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7774E-CCCE-487F-A641-AE9CB5AC521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48979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273845"/>
            <a:ext cx="5915025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1369219"/>
            <a:ext cx="5915025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4767264"/>
            <a:ext cx="154305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93481C-6EC4-4519-93E0-CC9F0E89DE37}" type="datetimeFigureOut">
              <a:rPr lang="en-ZA" smtClean="0"/>
              <a:t>2025/05/26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4767264"/>
            <a:ext cx="23145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4767264"/>
            <a:ext cx="154305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17774E-CCCE-487F-A641-AE9CB5AC521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94722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>
            <a:extLst>
              <a:ext uri="{FF2B5EF4-FFF2-40B4-BE49-F238E27FC236}">
                <a16:creationId xmlns:a16="http://schemas.microsoft.com/office/drawing/2014/main" id="{101C231F-487D-1022-EEDD-B6C78629855C}"/>
              </a:ext>
            </a:extLst>
          </p:cNvPr>
          <p:cNvSpPr/>
          <p:nvPr/>
        </p:nvSpPr>
        <p:spPr>
          <a:xfrm>
            <a:off x="2" y="-3321"/>
            <a:ext cx="6886575" cy="655093"/>
          </a:xfrm>
          <a:prstGeom prst="rect">
            <a:avLst/>
          </a:prstGeom>
          <a:solidFill>
            <a:srgbClr val="3250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230E965-547D-E9C4-6124-C50DE4939FBB}"/>
              </a:ext>
            </a:extLst>
          </p:cNvPr>
          <p:cNvSpPr/>
          <p:nvPr/>
        </p:nvSpPr>
        <p:spPr>
          <a:xfrm>
            <a:off x="92290" y="1005149"/>
            <a:ext cx="3073603" cy="151813"/>
          </a:xfrm>
          <a:prstGeom prst="rect">
            <a:avLst/>
          </a:prstGeom>
          <a:solidFill>
            <a:srgbClr val="3250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ECF5C842-C998-BFD2-70CA-63B846889D10}"/>
              </a:ext>
            </a:extLst>
          </p:cNvPr>
          <p:cNvSpPr txBox="1"/>
          <p:nvPr/>
        </p:nvSpPr>
        <p:spPr>
          <a:xfrm>
            <a:off x="4622919" y="3942564"/>
            <a:ext cx="2184933" cy="2654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7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1FE8F690-F128-6C80-1F75-57019569DFB0}"/>
              </a:ext>
            </a:extLst>
          </p:cNvPr>
          <p:cNvSpPr txBox="1"/>
          <p:nvPr/>
        </p:nvSpPr>
        <p:spPr>
          <a:xfrm>
            <a:off x="2" y="638019"/>
            <a:ext cx="6886575" cy="338554"/>
          </a:xfrm>
          <a:prstGeom prst="rect">
            <a:avLst/>
          </a:prstGeom>
          <a:solidFill>
            <a:srgbClr val="F3743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 names</a:t>
            </a:r>
          </a:p>
          <a:p>
            <a:pPr algn="ctr"/>
            <a:r>
              <a:rPr lang="en-US" sz="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of institution/ affiliation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DC835F27-F014-D9C8-D659-A8C49A2A0D6B}"/>
              </a:ext>
            </a:extLst>
          </p:cNvPr>
          <p:cNvSpPr txBox="1"/>
          <p:nvPr/>
        </p:nvSpPr>
        <p:spPr>
          <a:xfrm>
            <a:off x="796417" y="98976"/>
            <a:ext cx="5265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OF POSTER</a:t>
            </a:r>
          </a:p>
        </p:txBody>
      </p:sp>
      <p:pic>
        <p:nvPicPr>
          <p:cNvPr id="75" name="Picture 74">
            <a:extLst>
              <a:ext uri="{FF2B5EF4-FFF2-40B4-BE49-F238E27FC236}">
                <a16:creationId xmlns:a16="http://schemas.microsoft.com/office/drawing/2014/main" id="{3546AC98-4DA5-4C25-A9E2-1CC2BC8785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5" y="4978180"/>
            <a:ext cx="6858000" cy="165320"/>
          </a:xfrm>
          <a:prstGeom prst="rect">
            <a:avLst/>
          </a:prstGeom>
        </p:spPr>
      </p:pic>
      <p:pic>
        <p:nvPicPr>
          <p:cNvPr id="77" name="Picture 76" descr="A logo of a university&#10;&#10;Description automatically generated">
            <a:extLst>
              <a:ext uri="{FF2B5EF4-FFF2-40B4-BE49-F238E27FC236}">
                <a16:creationId xmlns:a16="http://schemas.microsoft.com/office/drawing/2014/main" id="{FB0312D6-B82E-954A-236D-3BDC7D0C0C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90" y="45554"/>
            <a:ext cx="611839" cy="565004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1CE4E73-6E3C-22C4-6897-FFA283E4FBA0}"/>
              </a:ext>
            </a:extLst>
          </p:cNvPr>
          <p:cNvSpPr/>
          <p:nvPr/>
        </p:nvSpPr>
        <p:spPr>
          <a:xfrm>
            <a:off x="3603351" y="1005149"/>
            <a:ext cx="3073603" cy="151813"/>
          </a:xfrm>
          <a:prstGeom prst="rect">
            <a:avLst/>
          </a:prstGeom>
          <a:solidFill>
            <a:srgbClr val="3250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34983B8-1875-B700-259A-265D2EB2E08C}"/>
              </a:ext>
            </a:extLst>
          </p:cNvPr>
          <p:cNvSpPr/>
          <p:nvPr/>
        </p:nvSpPr>
        <p:spPr>
          <a:xfrm>
            <a:off x="116487" y="2113475"/>
            <a:ext cx="3073603" cy="151813"/>
          </a:xfrm>
          <a:prstGeom prst="rect">
            <a:avLst/>
          </a:prstGeom>
          <a:solidFill>
            <a:srgbClr val="3250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AIM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7FEFA46-B96C-C9E9-2FFF-20B9DBE1B087}"/>
              </a:ext>
            </a:extLst>
          </p:cNvPr>
          <p:cNvSpPr/>
          <p:nvPr/>
        </p:nvSpPr>
        <p:spPr>
          <a:xfrm>
            <a:off x="116487" y="2925958"/>
            <a:ext cx="3073603" cy="151813"/>
          </a:xfrm>
          <a:prstGeom prst="rect">
            <a:avLst/>
          </a:prstGeom>
          <a:solidFill>
            <a:srgbClr val="3250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4048B29-A178-C714-6C19-6C28B3A62228}"/>
              </a:ext>
            </a:extLst>
          </p:cNvPr>
          <p:cNvSpPr/>
          <p:nvPr/>
        </p:nvSpPr>
        <p:spPr>
          <a:xfrm>
            <a:off x="3603350" y="3364664"/>
            <a:ext cx="3073603" cy="151813"/>
          </a:xfrm>
          <a:prstGeom prst="rect">
            <a:avLst/>
          </a:prstGeom>
          <a:solidFill>
            <a:srgbClr val="3250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31D8FA0-66C6-B3A0-98A4-A9E9BF25AE5F}"/>
              </a:ext>
            </a:extLst>
          </p:cNvPr>
          <p:cNvSpPr/>
          <p:nvPr/>
        </p:nvSpPr>
        <p:spPr>
          <a:xfrm>
            <a:off x="3603350" y="4248641"/>
            <a:ext cx="3073603" cy="151813"/>
          </a:xfrm>
          <a:prstGeom prst="rect">
            <a:avLst/>
          </a:prstGeom>
          <a:solidFill>
            <a:srgbClr val="3250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4E64C7B-4B6E-BB0A-E58B-C7F8985B27EF}"/>
              </a:ext>
            </a:extLst>
          </p:cNvPr>
          <p:cNvSpPr txBox="1"/>
          <p:nvPr/>
        </p:nvSpPr>
        <p:spPr>
          <a:xfrm>
            <a:off x="92290" y="1182460"/>
            <a:ext cx="30736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Replace this with your research information. You can adjust the layout to accommodate your information. Add graphical elements (e.g. charts, tables, diagrams) to enhance understanding.</a:t>
            </a:r>
          </a:p>
          <a:p>
            <a:endParaRPr lang="en-US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1740E4-629B-BDB4-1CFB-B78EF3AF78AF}"/>
              </a:ext>
            </a:extLst>
          </p:cNvPr>
          <p:cNvSpPr txBox="1"/>
          <p:nvPr/>
        </p:nvSpPr>
        <p:spPr>
          <a:xfrm>
            <a:off x="116487" y="2293864"/>
            <a:ext cx="307360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Replace this with your research information. You can adjust the layout to accommodate your information. Add graphical elements (e.g. charts, tables, diagrams) to enhance understanding.</a:t>
            </a:r>
          </a:p>
          <a:p>
            <a:endParaRPr lang="en-US" sz="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A1517-2C1E-C34C-4CB6-BD5475022ED6}"/>
              </a:ext>
            </a:extLst>
          </p:cNvPr>
          <p:cNvSpPr txBox="1"/>
          <p:nvPr/>
        </p:nvSpPr>
        <p:spPr>
          <a:xfrm>
            <a:off x="116487" y="3077771"/>
            <a:ext cx="307360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Replace this with your research information. You can adjust the layout to accommodate your information. Add graphical elements (e.g. charts, tables, diagrams) to enhance understanding.</a:t>
            </a:r>
          </a:p>
          <a:p>
            <a:endParaRPr lang="en-US" sz="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6BAA625-50C0-6AE8-23DB-42F7B9DD9767}"/>
              </a:ext>
            </a:extLst>
          </p:cNvPr>
          <p:cNvSpPr txBox="1"/>
          <p:nvPr/>
        </p:nvSpPr>
        <p:spPr>
          <a:xfrm>
            <a:off x="3603349" y="1146284"/>
            <a:ext cx="307360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Replace this with your research information. You can adjust the layout to accommodate your information. Add graphical elements (e.g. charts, tables, diagrams) to enhance understanding.</a:t>
            </a:r>
          </a:p>
          <a:p>
            <a:endParaRPr lang="en-US" sz="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4986AD7-F570-E5DF-9306-2759BC6648BA}"/>
              </a:ext>
            </a:extLst>
          </p:cNvPr>
          <p:cNvSpPr txBox="1"/>
          <p:nvPr/>
        </p:nvSpPr>
        <p:spPr>
          <a:xfrm>
            <a:off x="3603348" y="3537744"/>
            <a:ext cx="307360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Replace this with your research information. You can adjust the layout to accommodate your information. Add graphical elements (e.g. charts, tables, diagrams) to enhance understanding.</a:t>
            </a:r>
          </a:p>
          <a:p>
            <a:endParaRPr lang="en-US" sz="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161828A-9389-0232-61E4-C4ACB0B9A4C4}"/>
              </a:ext>
            </a:extLst>
          </p:cNvPr>
          <p:cNvSpPr txBox="1"/>
          <p:nvPr/>
        </p:nvSpPr>
        <p:spPr>
          <a:xfrm>
            <a:off x="3603348" y="4413493"/>
            <a:ext cx="307360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Replace this with your research information. You can adjust the layout to accommodate your information. </a:t>
            </a:r>
          </a:p>
          <a:p>
            <a:endParaRPr lang="en-US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84273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</TotalTime>
  <Words>209</Words>
  <Application>Microsoft Macintosh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Marinda Pretoruis</dc:creator>
  <cp:lastModifiedBy>Davy Ivins</cp:lastModifiedBy>
  <cp:revision>14</cp:revision>
  <dcterms:created xsi:type="dcterms:W3CDTF">2024-04-19T09:04:19Z</dcterms:created>
  <dcterms:modified xsi:type="dcterms:W3CDTF">2025-05-26T12:12:19Z</dcterms:modified>
</cp:coreProperties>
</file>