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2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5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41362" cy="692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70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5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3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3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12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5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5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9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68449" cy="68580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5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9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9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38E67-A1B1-402C-B115-8C1376E5F21D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65AA4-E507-40B6-B23A-5D7598DAB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488" y="4123944"/>
            <a:ext cx="60807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3250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r>
              <a:rPr lang="en-US" sz="3200" i="1" dirty="0" smtClean="0">
                <a:solidFill>
                  <a:srgbClr val="3250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r>
              <a:rPr lang="en-US" sz="2800" i="1" dirty="0" smtClean="0">
                <a:solidFill>
                  <a:srgbClr val="3250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</a:t>
            </a:r>
            <a:endParaRPr lang="en-US" sz="2800" i="1" dirty="0">
              <a:solidFill>
                <a:srgbClr val="3250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630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7BC37F35EE9C46BBE053F2975E2198" ma:contentTypeVersion="16" ma:contentTypeDescription="Create a new document." ma:contentTypeScope="" ma:versionID="8c0f066e7f6abe757137d1a18e2036c9">
  <xsd:schema xmlns:xsd="http://www.w3.org/2001/XMLSchema" xmlns:xs="http://www.w3.org/2001/XMLSchema" xmlns:p="http://schemas.microsoft.com/office/2006/metadata/properties" xmlns:ns3="886be7e1-194e-4f39-b713-9386ed10b4b2" xmlns:ns4="a7789410-951b-4abd-ac70-de6bfe5f5983" targetNamespace="http://schemas.microsoft.com/office/2006/metadata/properties" ma:root="true" ma:fieldsID="a7e1548a9be9360a675afb64e42f7b50" ns3:_="" ns4:_="">
    <xsd:import namespace="886be7e1-194e-4f39-b713-9386ed10b4b2"/>
    <xsd:import namespace="a7789410-951b-4abd-ac70-de6bfe5f5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be7e1-194e-4f39-b713-9386ed10b4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789410-951b-4abd-ac70-de6bfe5f5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6be7e1-194e-4f39-b713-9386ed10b4b2" xsi:nil="true"/>
  </documentManagement>
</p:properties>
</file>

<file path=customXml/itemProps1.xml><?xml version="1.0" encoding="utf-8"?>
<ds:datastoreItem xmlns:ds="http://schemas.openxmlformats.org/officeDocument/2006/customXml" ds:itemID="{88E375B9-8231-431F-BE6E-6F0CE2EC2F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6be7e1-194e-4f39-b713-9386ed10b4b2"/>
    <ds:schemaRef ds:uri="a7789410-951b-4abd-ac70-de6bfe5f5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931E3B-561E-4C7A-9775-1D17102FC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D986F8-ADDC-42D2-8037-35B8BF1147E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7789410-951b-4abd-ac70-de6bfe5f5983"/>
    <ds:schemaRef ds:uri="886be7e1-194e-4f39-b713-9386ed10b4b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3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Marinda Pretoruis</dc:creator>
  <cp:lastModifiedBy>Elsie Mfete</cp:lastModifiedBy>
  <cp:revision>18</cp:revision>
  <dcterms:created xsi:type="dcterms:W3CDTF">2021-05-11T12:38:13Z</dcterms:created>
  <dcterms:modified xsi:type="dcterms:W3CDTF">2023-07-20T07:37:27Z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0x0101004D7BC37F35EE9C46BBE053F2975E2198</vt:lpwstr>
  </property>
</Properties>
</file>