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1"/>
  </p:sldMasterIdLst>
  <p:sldIdLst>
    <p:sldId id="256" r:id="rId2"/>
  </p:sldIdLst>
  <p:sldSz cx="30279975" cy="4280852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3250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20" d="100"/>
          <a:sy n="20" d="100"/>
        </p:scale>
        <p:origin x="1951" y="-1670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1335209777072258E-2"/>
          <c:y val="0.13745838811458036"/>
          <c:w val="0.96737055539622085"/>
          <c:h val="0.819379508566518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D0-4C5C-AC6A-5FF4A2F8DA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D0-4C5C-AC6A-5FF4A2F8DA3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D0-4C5C-AC6A-5FF4A2F8DA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7722848"/>
        <c:axId val="487723328"/>
      </c:barChart>
      <c:catAx>
        <c:axId val="487722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723328"/>
        <c:crosses val="autoZero"/>
        <c:auto val="1"/>
        <c:lblAlgn val="ctr"/>
        <c:lblOffset val="100"/>
        <c:noMultiLvlLbl val="0"/>
      </c:catAx>
      <c:valAx>
        <c:axId val="48772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7722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A3A30F-5CC8-4DF8-B31F-0EB2AEC2CDE3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ZA"/>
        </a:p>
      </dgm:t>
    </dgm:pt>
    <dgm:pt modelId="{2F24439B-ACB4-4C1D-96BE-E8C927650593}">
      <dgm:prSet phldrT="[Text]" phldr="1"/>
      <dgm:spPr/>
      <dgm:t>
        <a:bodyPr/>
        <a:lstStyle/>
        <a:p>
          <a:endParaRPr lang="en-ZA" dirty="0"/>
        </a:p>
      </dgm:t>
    </dgm:pt>
    <dgm:pt modelId="{56D39F72-2903-4D89-90BF-F98EDB6FDC14}" type="parTrans" cxnId="{890E68F5-CC3A-4B5A-A467-18863A0EBE97}">
      <dgm:prSet/>
      <dgm:spPr/>
      <dgm:t>
        <a:bodyPr/>
        <a:lstStyle/>
        <a:p>
          <a:endParaRPr lang="en-ZA"/>
        </a:p>
      </dgm:t>
    </dgm:pt>
    <dgm:pt modelId="{F21B4D86-742D-4E84-BBE8-87758312D8E5}" type="sibTrans" cxnId="{890E68F5-CC3A-4B5A-A467-18863A0EBE97}">
      <dgm:prSet/>
      <dgm:spPr/>
      <dgm:t>
        <a:bodyPr/>
        <a:lstStyle/>
        <a:p>
          <a:endParaRPr lang="en-ZA"/>
        </a:p>
      </dgm:t>
    </dgm:pt>
    <dgm:pt modelId="{1DC21654-2633-431D-A674-775409EA7857}">
      <dgm:prSet phldrT="[Text]" phldr="1"/>
      <dgm:spPr/>
      <dgm:t>
        <a:bodyPr/>
        <a:lstStyle/>
        <a:p>
          <a:endParaRPr lang="en-ZA"/>
        </a:p>
      </dgm:t>
    </dgm:pt>
    <dgm:pt modelId="{3AE1BFB9-7A48-46CF-B68E-639503E7791F}" type="parTrans" cxnId="{042F3B03-7368-47DD-970F-FE88E1B265EB}">
      <dgm:prSet/>
      <dgm:spPr/>
      <dgm:t>
        <a:bodyPr/>
        <a:lstStyle/>
        <a:p>
          <a:endParaRPr lang="en-ZA"/>
        </a:p>
      </dgm:t>
    </dgm:pt>
    <dgm:pt modelId="{C113EC43-2318-4EC2-88CE-1835D3ACDF43}" type="sibTrans" cxnId="{042F3B03-7368-47DD-970F-FE88E1B265EB}">
      <dgm:prSet/>
      <dgm:spPr/>
      <dgm:t>
        <a:bodyPr/>
        <a:lstStyle/>
        <a:p>
          <a:endParaRPr lang="en-ZA"/>
        </a:p>
      </dgm:t>
    </dgm:pt>
    <dgm:pt modelId="{10A251E6-D117-4A50-8FC8-B92E168A3FC5}">
      <dgm:prSet phldrT="[Text]" phldr="1"/>
      <dgm:spPr/>
      <dgm:t>
        <a:bodyPr/>
        <a:lstStyle/>
        <a:p>
          <a:endParaRPr lang="en-ZA"/>
        </a:p>
      </dgm:t>
    </dgm:pt>
    <dgm:pt modelId="{6A306662-8107-4745-84C1-CF041AF6F59D}" type="parTrans" cxnId="{5FFC6C8D-5627-4AD7-AFF6-D4BC2D5E9362}">
      <dgm:prSet/>
      <dgm:spPr/>
      <dgm:t>
        <a:bodyPr/>
        <a:lstStyle/>
        <a:p>
          <a:endParaRPr lang="en-ZA"/>
        </a:p>
      </dgm:t>
    </dgm:pt>
    <dgm:pt modelId="{0C966260-CF0F-4E3C-A620-ADE075A81CA0}" type="sibTrans" cxnId="{5FFC6C8D-5627-4AD7-AFF6-D4BC2D5E9362}">
      <dgm:prSet/>
      <dgm:spPr/>
      <dgm:t>
        <a:bodyPr/>
        <a:lstStyle/>
        <a:p>
          <a:endParaRPr lang="en-ZA"/>
        </a:p>
      </dgm:t>
    </dgm:pt>
    <dgm:pt modelId="{956BE4E9-344B-485A-9ED3-933D4367FE5E}">
      <dgm:prSet phldrT="[Text]" phldr="1"/>
      <dgm:spPr/>
      <dgm:t>
        <a:bodyPr/>
        <a:lstStyle/>
        <a:p>
          <a:endParaRPr lang="en-ZA"/>
        </a:p>
      </dgm:t>
    </dgm:pt>
    <dgm:pt modelId="{6C053481-C46B-48D7-AC16-2546D03B19A5}" type="parTrans" cxnId="{1AC7E4B0-0A64-46AA-ABBB-F506D01DD6A9}">
      <dgm:prSet/>
      <dgm:spPr/>
      <dgm:t>
        <a:bodyPr/>
        <a:lstStyle/>
        <a:p>
          <a:endParaRPr lang="en-ZA"/>
        </a:p>
      </dgm:t>
    </dgm:pt>
    <dgm:pt modelId="{5BA7DA47-E697-40E3-A6A0-37513AC91B71}" type="sibTrans" cxnId="{1AC7E4B0-0A64-46AA-ABBB-F506D01DD6A9}">
      <dgm:prSet/>
      <dgm:spPr/>
      <dgm:t>
        <a:bodyPr/>
        <a:lstStyle/>
        <a:p>
          <a:endParaRPr lang="en-ZA"/>
        </a:p>
      </dgm:t>
    </dgm:pt>
    <dgm:pt modelId="{3AA9EFBF-A088-4EDB-B776-29EC8F48EFDC}">
      <dgm:prSet phldrT="[Text]" phldr="1"/>
      <dgm:spPr/>
      <dgm:t>
        <a:bodyPr/>
        <a:lstStyle/>
        <a:p>
          <a:endParaRPr lang="en-ZA"/>
        </a:p>
      </dgm:t>
    </dgm:pt>
    <dgm:pt modelId="{7C85FADF-21BF-4FAD-B025-9258CF4BA3F9}" type="parTrans" cxnId="{6254A5A4-0BA1-4090-BF05-2049B7DF0851}">
      <dgm:prSet/>
      <dgm:spPr/>
      <dgm:t>
        <a:bodyPr/>
        <a:lstStyle/>
        <a:p>
          <a:endParaRPr lang="en-ZA"/>
        </a:p>
      </dgm:t>
    </dgm:pt>
    <dgm:pt modelId="{B6956311-F839-4FA9-AA24-A7A2B4272108}" type="sibTrans" cxnId="{6254A5A4-0BA1-4090-BF05-2049B7DF0851}">
      <dgm:prSet/>
      <dgm:spPr/>
      <dgm:t>
        <a:bodyPr/>
        <a:lstStyle/>
        <a:p>
          <a:endParaRPr lang="en-ZA"/>
        </a:p>
      </dgm:t>
    </dgm:pt>
    <dgm:pt modelId="{6F4DA80D-D0BF-4ECD-A073-A5F08E156865}">
      <dgm:prSet phldrT="[Text]" phldr="1"/>
      <dgm:spPr/>
      <dgm:t>
        <a:bodyPr/>
        <a:lstStyle/>
        <a:p>
          <a:endParaRPr lang="en-ZA"/>
        </a:p>
      </dgm:t>
    </dgm:pt>
    <dgm:pt modelId="{E7F7FCDB-F803-499F-91C6-9AE2D67E196E}" type="parTrans" cxnId="{839BBFA3-04C9-452C-8C37-2D3D91CE8923}">
      <dgm:prSet/>
      <dgm:spPr/>
      <dgm:t>
        <a:bodyPr/>
        <a:lstStyle/>
        <a:p>
          <a:endParaRPr lang="en-ZA"/>
        </a:p>
      </dgm:t>
    </dgm:pt>
    <dgm:pt modelId="{18A4A65A-2B4D-4345-9306-CB4442B93BC3}" type="sibTrans" cxnId="{839BBFA3-04C9-452C-8C37-2D3D91CE8923}">
      <dgm:prSet/>
      <dgm:spPr/>
      <dgm:t>
        <a:bodyPr/>
        <a:lstStyle/>
        <a:p>
          <a:endParaRPr lang="en-ZA"/>
        </a:p>
      </dgm:t>
    </dgm:pt>
    <dgm:pt modelId="{EE5E2EE4-16CE-4E03-9CF8-5E598AA6D8C7}">
      <dgm:prSet phldrT="[Text]" phldr="1"/>
      <dgm:spPr/>
      <dgm:t>
        <a:bodyPr/>
        <a:lstStyle/>
        <a:p>
          <a:endParaRPr lang="en-ZA" dirty="0"/>
        </a:p>
      </dgm:t>
    </dgm:pt>
    <dgm:pt modelId="{F107423D-5991-4F06-8460-72E66D38EFA7}" type="parTrans" cxnId="{C22582F9-58B5-40DA-8CC5-9ECE28071C18}">
      <dgm:prSet/>
      <dgm:spPr/>
      <dgm:t>
        <a:bodyPr/>
        <a:lstStyle/>
        <a:p>
          <a:endParaRPr lang="en-ZA"/>
        </a:p>
      </dgm:t>
    </dgm:pt>
    <dgm:pt modelId="{7A666896-A516-4F65-ADFC-4534F12E694A}" type="sibTrans" cxnId="{C22582F9-58B5-40DA-8CC5-9ECE28071C18}">
      <dgm:prSet/>
      <dgm:spPr/>
      <dgm:t>
        <a:bodyPr/>
        <a:lstStyle/>
        <a:p>
          <a:endParaRPr lang="en-ZA"/>
        </a:p>
      </dgm:t>
    </dgm:pt>
    <dgm:pt modelId="{7631FAF8-6829-4E70-B943-8243A6EA6E02}">
      <dgm:prSet phldrT="[Text]" phldr="1"/>
      <dgm:spPr/>
      <dgm:t>
        <a:bodyPr/>
        <a:lstStyle/>
        <a:p>
          <a:endParaRPr lang="en-ZA"/>
        </a:p>
      </dgm:t>
    </dgm:pt>
    <dgm:pt modelId="{F61991AA-663D-4D58-9272-D8498AE2A41D}" type="parTrans" cxnId="{3DAB75CD-F3D3-4F5E-9071-70C6A52F1404}">
      <dgm:prSet/>
      <dgm:spPr/>
      <dgm:t>
        <a:bodyPr/>
        <a:lstStyle/>
        <a:p>
          <a:endParaRPr lang="en-ZA"/>
        </a:p>
      </dgm:t>
    </dgm:pt>
    <dgm:pt modelId="{3A724746-FE80-438D-85B4-7EF67661AAB8}" type="sibTrans" cxnId="{3DAB75CD-F3D3-4F5E-9071-70C6A52F1404}">
      <dgm:prSet/>
      <dgm:spPr/>
      <dgm:t>
        <a:bodyPr/>
        <a:lstStyle/>
        <a:p>
          <a:endParaRPr lang="en-ZA"/>
        </a:p>
      </dgm:t>
    </dgm:pt>
    <dgm:pt modelId="{CEFF24A4-969A-48B0-B69D-D61A3527DBDC}">
      <dgm:prSet phldrT="[Text]" phldr="1"/>
      <dgm:spPr/>
      <dgm:t>
        <a:bodyPr/>
        <a:lstStyle/>
        <a:p>
          <a:endParaRPr lang="en-ZA"/>
        </a:p>
      </dgm:t>
    </dgm:pt>
    <dgm:pt modelId="{7EB51ADA-623B-4E60-AC73-E3D1617395A7}" type="parTrans" cxnId="{3EA225EC-D8AC-4720-90ED-FF4C8D27D8D0}">
      <dgm:prSet/>
      <dgm:spPr/>
      <dgm:t>
        <a:bodyPr/>
        <a:lstStyle/>
        <a:p>
          <a:endParaRPr lang="en-ZA"/>
        </a:p>
      </dgm:t>
    </dgm:pt>
    <dgm:pt modelId="{894A9865-3B92-4BA3-BCB0-3F071B00084E}" type="sibTrans" cxnId="{3EA225EC-D8AC-4720-90ED-FF4C8D27D8D0}">
      <dgm:prSet/>
      <dgm:spPr/>
      <dgm:t>
        <a:bodyPr/>
        <a:lstStyle/>
        <a:p>
          <a:endParaRPr lang="en-ZA"/>
        </a:p>
      </dgm:t>
    </dgm:pt>
    <dgm:pt modelId="{DDF551AC-2111-4D46-9CE5-A0995A499FB0}" type="pres">
      <dgm:prSet presAssocID="{25A3A30F-5CC8-4DF8-B31F-0EB2AEC2CDE3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5534631-8D5D-4DDE-B585-451A4D66B45C}" type="pres">
      <dgm:prSet presAssocID="{2F24439B-ACB4-4C1D-96BE-E8C927650593}" presName="horFlow" presStyleCnt="0"/>
      <dgm:spPr/>
    </dgm:pt>
    <dgm:pt modelId="{7D29C308-C1A9-41BC-814C-32DB10E1A0CB}" type="pres">
      <dgm:prSet presAssocID="{2F24439B-ACB4-4C1D-96BE-E8C927650593}" presName="bigChev" presStyleLbl="node1" presStyleIdx="0" presStyleCnt="3"/>
      <dgm:spPr/>
    </dgm:pt>
    <dgm:pt modelId="{F107E027-39C3-4C86-A8D7-CC0D29579DA3}" type="pres">
      <dgm:prSet presAssocID="{3AE1BFB9-7A48-46CF-B68E-639503E7791F}" presName="parTrans" presStyleCnt="0"/>
      <dgm:spPr/>
    </dgm:pt>
    <dgm:pt modelId="{DDBC4293-9B5F-435B-9944-B6626C52E911}" type="pres">
      <dgm:prSet presAssocID="{1DC21654-2633-431D-A674-775409EA7857}" presName="node" presStyleLbl="alignAccFollowNode1" presStyleIdx="0" presStyleCnt="6">
        <dgm:presLayoutVars>
          <dgm:bulletEnabled val="1"/>
        </dgm:presLayoutVars>
      </dgm:prSet>
      <dgm:spPr/>
    </dgm:pt>
    <dgm:pt modelId="{7BEDC06D-91A8-4785-8E8B-DBA919C3E54A}" type="pres">
      <dgm:prSet presAssocID="{C113EC43-2318-4EC2-88CE-1835D3ACDF43}" presName="sibTrans" presStyleCnt="0"/>
      <dgm:spPr/>
    </dgm:pt>
    <dgm:pt modelId="{EDFB8FF3-99C4-4D17-9C60-D34913E73101}" type="pres">
      <dgm:prSet presAssocID="{10A251E6-D117-4A50-8FC8-B92E168A3FC5}" presName="node" presStyleLbl="alignAccFollowNode1" presStyleIdx="1" presStyleCnt="6">
        <dgm:presLayoutVars>
          <dgm:bulletEnabled val="1"/>
        </dgm:presLayoutVars>
      </dgm:prSet>
      <dgm:spPr/>
    </dgm:pt>
    <dgm:pt modelId="{F3DB731C-694D-4842-83BE-E60BBBA30E8C}" type="pres">
      <dgm:prSet presAssocID="{2F24439B-ACB4-4C1D-96BE-E8C927650593}" presName="vSp" presStyleCnt="0"/>
      <dgm:spPr/>
    </dgm:pt>
    <dgm:pt modelId="{8B56915F-BD66-437B-8D01-D0C819C46866}" type="pres">
      <dgm:prSet presAssocID="{956BE4E9-344B-485A-9ED3-933D4367FE5E}" presName="horFlow" presStyleCnt="0"/>
      <dgm:spPr/>
    </dgm:pt>
    <dgm:pt modelId="{E0D78C31-9006-4AA7-8947-90BDF1D22502}" type="pres">
      <dgm:prSet presAssocID="{956BE4E9-344B-485A-9ED3-933D4367FE5E}" presName="bigChev" presStyleLbl="node1" presStyleIdx="1" presStyleCnt="3"/>
      <dgm:spPr/>
    </dgm:pt>
    <dgm:pt modelId="{E9CF486F-8EB2-4303-84BF-9FA62E1ACB41}" type="pres">
      <dgm:prSet presAssocID="{7C85FADF-21BF-4FAD-B025-9258CF4BA3F9}" presName="parTrans" presStyleCnt="0"/>
      <dgm:spPr/>
    </dgm:pt>
    <dgm:pt modelId="{A5C95C75-F9B5-4DB0-8B6C-32BCF44F5BA0}" type="pres">
      <dgm:prSet presAssocID="{3AA9EFBF-A088-4EDB-B776-29EC8F48EFDC}" presName="node" presStyleLbl="alignAccFollowNode1" presStyleIdx="2" presStyleCnt="6">
        <dgm:presLayoutVars>
          <dgm:bulletEnabled val="1"/>
        </dgm:presLayoutVars>
      </dgm:prSet>
      <dgm:spPr/>
    </dgm:pt>
    <dgm:pt modelId="{36AF871C-8CE8-4A5D-92BE-9AB202585FCF}" type="pres">
      <dgm:prSet presAssocID="{B6956311-F839-4FA9-AA24-A7A2B4272108}" presName="sibTrans" presStyleCnt="0"/>
      <dgm:spPr/>
    </dgm:pt>
    <dgm:pt modelId="{0A6F6F3C-35D1-44B2-AA91-6B55A55784B8}" type="pres">
      <dgm:prSet presAssocID="{6F4DA80D-D0BF-4ECD-A073-A5F08E156865}" presName="node" presStyleLbl="alignAccFollowNode1" presStyleIdx="3" presStyleCnt="6">
        <dgm:presLayoutVars>
          <dgm:bulletEnabled val="1"/>
        </dgm:presLayoutVars>
      </dgm:prSet>
      <dgm:spPr/>
    </dgm:pt>
    <dgm:pt modelId="{BD3E5D57-F6B2-41AF-9202-727199F1832D}" type="pres">
      <dgm:prSet presAssocID="{956BE4E9-344B-485A-9ED3-933D4367FE5E}" presName="vSp" presStyleCnt="0"/>
      <dgm:spPr/>
    </dgm:pt>
    <dgm:pt modelId="{D207D971-ED69-4459-94B2-AEE9487A21B9}" type="pres">
      <dgm:prSet presAssocID="{EE5E2EE4-16CE-4E03-9CF8-5E598AA6D8C7}" presName="horFlow" presStyleCnt="0"/>
      <dgm:spPr/>
    </dgm:pt>
    <dgm:pt modelId="{7A0CBC6E-FCFD-45AD-B450-A899F55A6E3D}" type="pres">
      <dgm:prSet presAssocID="{EE5E2EE4-16CE-4E03-9CF8-5E598AA6D8C7}" presName="bigChev" presStyleLbl="node1" presStyleIdx="2" presStyleCnt="3"/>
      <dgm:spPr/>
    </dgm:pt>
    <dgm:pt modelId="{AF3D1EDD-70A3-461F-9458-0A7427C443A5}" type="pres">
      <dgm:prSet presAssocID="{F61991AA-663D-4D58-9272-D8498AE2A41D}" presName="parTrans" presStyleCnt="0"/>
      <dgm:spPr/>
    </dgm:pt>
    <dgm:pt modelId="{08BF80D7-D2BF-458E-B297-D756E6348609}" type="pres">
      <dgm:prSet presAssocID="{7631FAF8-6829-4E70-B943-8243A6EA6E02}" presName="node" presStyleLbl="alignAccFollowNode1" presStyleIdx="4" presStyleCnt="6">
        <dgm:presLayoutVars>
          <dgm:bulletEnabled val="1"/>
        </dgm:presLayoutVars>
      </dgm:prSet>
      <dgm:spPr/>
    </dgm:pt>
    <dgm:pt modelId="{9661517B-48F3-4B4A-8BC9-05D0552C6DC1}" type="pres">
      <dgm:prSet presAssocID="{3A724746-FE80-438D-85B4-7EF67661AAB8}" presName="sibTrans" presStyleCnt="0"/>
      <dgm:spPr/>
    </dgm:pt>
    <dgm:pt modelId="{D8532E56-39D3-4104-A04E-DF534C801978}" type="pres">
      <dgm:prSet presAssocID="{CEFF24A4-969A-48B0-B69D-D61A3527DBDC}" presName="node" presStyleLbl="alignAccFollowNode1" presStyleIdx="5" presStyleCnt="6">
        <dgm:presLayoutVars>
          <dgm:bulletEnabled val="1"/>
        </dgm:presLayoutVars>
      </dgm:prSet>
      <dgm:spPr/>
    </dgm:pt>
  </dgm:ptLst>
  <dgm:cxnLst>
    <dgm:cxn modelId="{042F3B03-7368-47DD-970F-FE88E1B265EB}" srcId="{2F24439B-ACB4-4C1D-96BE-E8C927650593}" destId="{1DC21654-2633-431D-A674-775409EA7857}" srcOrd="0" destOrd="0" parTransId="{3AE1BFB9-7A48-46CF-B68E-639503E7791F}" sibTransId="{C113EC43-2318-4EC2-88CE-1835D3ACDF43}"/>
    <dgm:cxn modelId="{FB6BB018-51C4-455B-998C-BD268BF7B6DA}" type="presOf" srcId="{6F4DA80D-D0BF-4ECD-A073-A5F08E156865}" destId="{0A6F6F3C-35D1-44B2-AA91-6B55A55784B8}" srcOrd="0" destOrd="0" presId="urn:microsoft.com/office/officeart/2005/8/layout/lProcess3"/>
    <dgm:cxn modelId="{FEEF5B29-0254-4920-97F2-37F91F582E6B}" type="presOf" srcId="{EE5E2EE4-16CE-4E03-9CF8-5E598AA6D8C7}" destId="{7A0CBC6E-FCFD-45AD-B450-A899F55A6E3D}" srcOrd="0" destOrd="0" presId="urn:microsoft.com/office/officeart/2005/8/layout/lProcess3"/>
    <dgm:cxn modelId="{A3E0B729-E177-4A3B-AD00-95DC1326FDAA}" type="presOf" srcId="{956BE4E9-344B-485A-9ED3-933D4367FE5E}" destId="{E0D78C31-9006-4AA7-8947-90BDF1D22502}" srcOrd="0" destOrd="0" presId="urn:microsoft.com/office/officeart/2005/8/layout/lProcess3"/>
    <dgm:cxn modelId="{9FB81A63-7937-44D7-B083-104113301B0D}" type="presOf" srcId="{7631FAF8-6829-4E70-B943-8243A6EA6E02}" destId="{08BF80D7-D2BF-458E-B297-D756E6348609}" srcOrd="0" destOrd="0" presId="urn:microsoft.com/office/officeart/2005/8/layout/lProcess3"/>
    <dgm:cxn modelId="{BFC75F79-F00D-4EA1-B7D9-B4FFA2A8149A}" type="presOf" srcId="{3AA9EFBF-A088-4EDB-B776-29EC8F48EFDC}" destId="{A5C95C75-F9B5-4DB0-8B6C-32BCF44F5BA0}" srcOrd="0" destOrd="0" presId="urn:microsoft.com/office/officeart/2005/8/layout/lProcess3"/>
    <dgm:cxn modelId="{A5E4BD79-79A1-4BF0-8340-2581F9B4B550}" type="presOf" srcId="{25A3A30F-5CC8-4DF8-B31F-0EB2AEC2CDE3}" destId="{DDF551AC-2111-4D46-9CE5-A0995A499FB0}" srcOrd="0" destOrd="0" presId="urn:microsoft.com/office/officeart/2005/8/layout/lProcess3"/>
    <dgm:cxn modelId="{5FFC6C8D-5627-4AD7-AFF6-D4BC2D5E9362}" srcId="{2F24439B-ACB4-4C1D-96BE-E8C927650593}" destId="{10A251E6-D117-4A50-8FC8-B92E168A3FC5}" srcOrd="1" destOrd="0" parTransId="{6A306662-8107-4745-84C1-CF041AF6F59D}" sibTransId="{0C966260-CF0F-4E3C-A620-ADE075A81CA0}"/>
    <dgm:cxn modelId="{839BBFA3-04C9-452C-8C37-2D3D91CE8923}" srcId="{956BE4E9-344B-485A-9ED3-933D4367FE5E}" destId="{6F4DA80D-D0BF-4ECD-A073-A5F08E156865}" srcOrd="1" destOrd="0" parTransId="{E7F7FCDB-F803-499F-91C6-9AE2D67E196E}" sibTransId="{18A4A65A-2B4D-4345-9306-CB4442B93BC3}"/>
    <dgm:cxn modelId="{6254A5A4-0BA1-4090-BF05-2049B7DF0851}" srcId="{956BE4E9-344B-485A-9ED3-933D4367FE5E}" destId="{3AA9EFBF-A088-4EDB-B776-29EC8F48EFDC}" srcOrd="0" destOrd="0" parTransId="{7C85FADF-21BF-4FAD-B025-9258CF4BA3F9}" sibTransId="{B6956311-F839-4FA9-AA24-A7A2B4272108}"/>
    <dgm:cxn modelId="{1AC7E4B0-0A64-46AA-ABBB-F506D01DD6A9}" srcId="{25A3A30F-5CC8-4DF8-B31F-0EB2AEC2CDE3}" destId="{956BE4E9-344B-485A-9ED3-933D4367FE5E}" srcOrd="1" destOrd="0" parTransId="{6C053481-C46B-48D7-AC16-2546D03B19A5}" sibTransId="{5BA7DA47-E697-40E3-A6A0-37513AC91B71}"/>
    <dgm:cxn modelId="{7C5485B4-99C2-4AF3-A1BE-84D7388F9604}" type="presOf" srcId="{2F24439B-ACB4-4C1D-96BE-E8C927650593}" destId="{7D29C308-C1A9-41BC-814C-32DB10E1A0CB}" srcOrd="0" destOrd="0" presId="urn:microsoft.com/office/officeart/2005/8/layout/lProcess3"/>
    <dgm:cxn modelId="{A4673EC9-1A8F-4F7F-8D14-D3B7CF6F6054}" type="presOf" srcId="{10A251E6-D117-4A50-8FC8-B92E168A3FC5}" destId="{EDFB8FF3-99C4-4D17-9C60-D34913E73101}" srcOrd="0" destOrd="0" presId="urn:microsoft.com/office/officeart/2005/8/layout/lProcess3"/>
    <dgm:cxn modelId="{3DAB75CD-F3D3-4F5E-9071-70C6A52F1404}" srcId="{EE5E2EE4-16CE-4E03-9CF8-5E598AA6D8C7}" destId="{7631FAF8-6829-4E70-B943-8243A6EA6E02}" srcOrd="0" destOrd="0" parTransId="{F61991AA-663D-4D58-9272-D8498AE2A41D}" sibTransId="{3A724746-FE80-438D-85B4-7EF67661AAB8}"/>
    <dgm:cxn modelId="{72FD04D6-4EDC-48C7-B7CC-012D68EC7848}" type="presOf" srcId="{CEFF24A4-969A-48B0-B69D-D61A3527DBDC}" destId="{D8532E56-39D3-4104-A04E-DF534C801978}" srcOrd="0" destOrd="0" presId="urn:microsoft.com/office/officeart/2005/8/layout/lProcess3"/>
    <dgm:cxn modelId="{3EA225EC-D8AC-4720-90ED-FF4C8D27D8D0}" srcId="{EE5E2EE4-16CE-4E03-9CF8-5E598AA6D8C7}" destId="{CEFF24A4-969A-48B0-B69D-D61A3527DBDC}" srcOrd="1" destOrd="0" parTransId="{7EB51ADA-623B-4E60-AC73-E3D1617395A7}" sibTransId="{894A9865-3B92-4BA3-BCB0-3F071B00084E}"/>
    <dgm:cxn modelId="{890E68F5-CC3A-4B5A-A467-18863A0EBE97}" srcId="{25A3A30F-5CC8-4DF8-B31F-0EB2AEC2CDE3}" destId="{2F24439B-ACB4-4C1D-96BE-E8C927650593}" srcOrd="0" destOrd="0" parTransId="{56D39F72-2903-4D89-90BF-F98EDB6FDC14}" sibTransId="{F21B4D86-742D-4E84-BBE8-87758312D8E5}"/>
    <dgm:cxn modelId="{8BF97CF5-D1B2-4231-A1A5-9BB1736F8419}" type="presOf" srcId="{1DC21654-2633-431D-A674-775409EA7857}" destId="{DDBC4293-9B5F-435B-9944-B6626C52E911}" srcOrd="0" destOrd="0" presId="urn:microsoft.com/office/officeart/2005/8/layout/lProcess3"/>
    <dgm:cxn modelId="{C22582F9-58B5-40DA-8CC5-9ECE28071C18}" srcId="{25A3A30F-5CC8-4DF8-B31F-0EB2AEC2CDE3}" destId="{EE5E2EE4-16CE-4E03-9CF8-5E598AA6D8C7}" srcOrd="2" destOrd="0" parTransId="{F107423D-5991-4F06-8460-72E66D38EFA7}" sibTransId="{7A666896-A516-4F65-ADFC-4534F12E694A}"/>
    <dgm:cxn modelId="{C69F4763-0A07-43F4-A68B-637C5B8D5A03}" type="presParOf" srcId="{DDF551AC-2111-4D46-9CE5-A0995A499FB0}" destId="{15534631-8D5D-4DDE-B585-451A4D66B45C}" srcOrd="0" destOrd="0" presId="urn:microsoft.com/office/officeart/2005/8/layout/lProcess3"/>
    <dgm:cxn modelId="{5F1BEFCC-0795-4858-9D3A-8BC6057146C1}" type="presParOf" srcId="{15534631-8D5D-4DDE-B585-451A4D66B45C}" destId="{7D29C308-C1A9-41BC-814C-32DB10E1A0CB}" srcOrd="0" destOrd="0" presId="urn:microsoft.com/office/officeart/2005/8/layout/lProcess3"/>
    <dgm:cxn modelId="{E405869A-9C7B-40A8-ABF9-A747420D4C92}" type="presParOf" srcId="{15534631-8D5D-4DDE-B585-451A4D66B45C}" destId="{F107E027-39C3-4C86-A8D7-CC0D29579DA3}" srcOrd="1" destOrd="0" presId="urn:microsoft.com/office/officeart/2005/8/layout/lProcess3"/>
    <dgm:cxn modelId="{BFC6CF50-EF72-47DC-9029-6B0C4546F7D6}" type="presParOf" srcId="{15534631-8D5D-4DDE-B585-451A4D66B45C}" destId="{DDBC4293-9B5F-435B-9944-B6626C52E911}" srcOrd="2" destOrd="0" presId="urn:microsoft.com/office/officeart/2005/8/layout/lProcess3"/>
    <dgm:cxn modelId="{A0F77262-10FA-4BA5-8A39-CD20ABA1E0BA}" type="presParOf" srcId="{15534631-8D5D-4DDE-B585-451A4D66B45C}" destId="{7BEDC06D-91A8-4785-8E8B-DBA919C3E54A}" srcOrd="3" destOrd="0" presId="urn:microsoft.com/office/officeart/2005/8/layout/lProcess3"/>
    <dgm:cxn modelId="{76726BF1-C78A-4DCB-9D04-9D8C755E2265}" type="presParOf" srcId="{15534631-8D5D-4DDE-B585-451A4D66B45C}" destId="{EDFB8FF3-99C4-4D17-9C60-D34913E73101}" srcOrd="4" destOrd="0" presId="urn:microsoft.com/office/officeart/2005/8/layout/lProcess3"/>
    <dgm:cxn modelId="{7E67F7D1-D53B-4643-B9EF-7A1192C9BA53}" type="presParOf" srcId="{DDF551AC-2111-4D46-9CE5-A0995A499FB0}" destId="{F3DB731C-694D-4842-83BE-E60BBBA30E8C}" srcOrd="1" destOrd="0" presId="urn:microsoft.com/office/officeart/2005/8/layout/lProcess3"/>
    <dgm:cxn modelId="{893B6FF5-8F48-4462-BC90-141C433D5214}" type="presParOf" srcId="{DDF551AC-2111-4D46-9CE5-A0995A499FB0}" destId="{8B56915F-BD66-437B-8D01-D0C819C46866}" srcOrd="2" destOrd="0" presId="urn:microsoft.com/office/officeart/2005/8/layout/lProcess3"/>
    <dgm:cxn modelId="{B37C61D4-7A9B-4C97-A2CF-A8A6FD9774B5}" type="presParOf" srcId="{8B56915F-BD66-437B-8D01-D0C819C46866}" destId="{E0D78C31-9006-4AA7-8947-90BDF1D22502}" srcOrd="0" destOrd="0" presId="urn:microsoft.com/office/officeart/2005/8/layout/lProcess3"/>
    <dgm:cxn modelId="{917339FC-F38D-4593-A9D6-3C7B87336D5C}" type="presParOf" srcId="{8B56915F-BD66-437B-8D01-D0C819C46866}" destId="{E9CF486F-8EB2-4303-84BF-9FA62E1ACB41}" srcOrd="1" destOrd="0" presId="urn:microsoft.com/office/officeart/2005/8/layout/lProcess3"/>
    <dgm:cxn modelId="{F4FBD69E-7BE0-4692-8193-200EBD486E61}" type="presParOf" srcId="{8B56915F-BD66-437B-8D01-D0C819C46866}" destId="{A5C95C75-F9B5-4DB0-8B6C-32BCF44F5BA0}" srcOrd="2" destOrd="0" presId="urn:microsoft.com/office/officeart/2005/8/layout/lProcess3"/>
    <dgm:cxn modelId="{E4D4DD1C-4285-40C2-825F-B5C68E499E35}" type="presParOf" srcId="{8B56915F-BD66-437B-8D01-D0C819C46866}" destId="{36AF871C-8CE8-4A5D-92BE-9AB202585FCF}" srcOrd="3" destOrd="0" presId="urn:microsoft.com/office/officeart/2005/8/layout/lProcess3"/>
    <dgm:cxn modelId="{4CBDECF6-B296-4961-9B2D-6DA1ACDB81F9}" type="presParOf" srcId="{8B56915F-BD66-437B-8D01-D0C819C46866}" destId="{0A6F6F3C-35D1-44B2-AA91-6B55A55784B8}" srcOrd="4" destOrd="0" presId="urn:microsoft.com/office/officeart/2005/8/layout/lProcess3"/>
    <dgm:cxn modelId="{664CC606-16EE-41FE-8844-EAF1249A43E6}" type="presParOf" srcId="{DDF551AC-2111-4D46-9CE5-A0995A499FB0}" destId="{BD3E5D57-F6B2-41AF-9202-727199F1832D}" srcOrd="3" destOrd="0" presId="urn:microsoft.com/office/officeart/2005/8/layout/lProcess3"/>
    <dgm:cxn modelId="{A9ADB0DB-48FB-4E94-9D23-1122D8AE1D41}" type="presParOf" srcId="{DDF551AC-2111-4D46-9CE5-A0995A499FB0}" destId="{D207D971-ED69-4459-94B2-AEE9487A21B9}" srcOrd="4" destOrd="0" presId="urn:microsoft.com/office/officeart/2005/8/layout/lProcess3"/>
    <dgm:cxn modelId="{0CB7598C-D785-4430-B51C-94377D7A8A12}" type="presParOf" srcId="{D207D971-ED69-4459-94B2-AEE9487A21B9}" destId="{7A0CBC6E-FCFD-45AD-B450-A899F55A6E3D}" srcOrd="0" destOrd="0" presId="urn:microsoft.com/office/officeart/2005/8/layout/lProcess3"/>
    <dgm:cxn modelId="{F061F9EE-A019-4099-BC54-F622C3641F67}" type="presParOf" srcId="{D207D971-ED69-4459-94B2-AEE9487A21B9}" destId="{AF3D1EDD-70A3-461F-9458-0A7427C443A5}" srcOrd="1" destOrd="0" presId="urn:microsoft.com/office/officeart/2005/8/layout/lProcess3"/>
    <dgm:cxn modelId="{EDDFF2A8-CCBB-4200-8EA4-3D4F88F2C841}" type="presParOf" srcId="{D207D971-ED69-4459-94B2-AEE9487A21B9}" destId="{08BF80D7-D2BF-458E-B297-D756E6348609}" srcOrd="2" destOrd="0" presId="urn:microsoft.com/office/officeart/2005/8/layout/lProcess3"/>
    <dgm:cxn modelId="{EFDC6934-1E84-4E04-B473-2C207C6C831F}" type="presParOf" srcId="{D207D971-ED69-4459-94B2-AEE9487A21B9}" destId="{9661517B-48F3-4B4A-8BC9-05D0552C6DC1}" srcOrd="3" destOrd="0" presId="urn:microsoft.com/office/officeart/2005/8/layout/lProcess3"/>
    <dgm:cxn modelId="{E00DF394-14F8-4AE2-BD98-6DA9F6F4DAE5}" type="presParOf" srcId="{D207D971-ED69-4459-94B2-AEE9487A21B9}" destId="{D8532E56-39D3-4104-A04E-DF534C801978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9C308-C1A9-41BC-814C-32DB10E1A0CB}">
      <dsp:nvSpPr>
        <dsp:cNvPr id="0" name=""/>
        <dsp:cNvSpPr/>
      </dsp:nvSpPr>
      <dsp:spPr>
        <a:xfrm>
          <a:off x="1980" y="2038649"/>
          <a:ext cx="3060217" cy="1224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470" tIns="38735" rIns="0" bIns="38735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6100" kern="1200"/>
        </a:p>
      </dsp:txBody>
      <dsp:txXfrm>
        <a:off x="614024" y="2038649"/>
        <a:ext cx="1836130" cy="1224087"/>
      </dsp:txXfrm>
    </dsp:sp>
    <dsp:sp modelId="{DDBC4293-9B5F-435B-9944-B6626C52E911}">
      <dsp:nvSpPr>
        <dsp:cNvPr id="0" name=""/>
        <dsp:cNvSpPr/>
      </dsp:nvSpPr>
      <dsp:spPr>
        <a:xfrm>
          <a:off x="2664369" y="2142696"/>
          <a:ext cx="2539980" cy="101599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31750" rIns="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5000" kern="1200"/>
        </a:p>
      </dsp:txBody>
      <dsp:txXfrm>
        <a:off x="3172365" y="2142696"/>
        <a:ext cx="1523988" cy="1015992"/>
      </dsp:txXfrm>
    </dsp:sp>
    <dsp:sp modelId="{EDFB8FF3-99C4-4D17-9C60-D34913E73101}">
      <dsp:nvSpPr>
        <dsp:cNvPr id="0" name=""/>
        <dsp:cNvSpPr/>
      </dsp:nvSpPr>
      <dsp:spPr>
        <a:xfrm>
          <a:off x="4848752" y="2142696"/>
          <a:ext cx="2539980" cy="101599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31750" rIns="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5000" kern="1200"/>
        </a:p>
      </dsp:txBody>
      <dsp:txXfrm>
        <a:off x="5356748" y="2142696"/>
        <a:ext cx="1523988" cy="1015992"/>
      </dsp:txXfrm>
    </dsp:sp>
    <dsp:sp modelId="{E0D78C31-9006-4AA7-8947-90BDF1D22502}">
      <dsp:nvSpPr>
        <dsp:cNvPr id="0" name=""/>
        <dsp:cNvSpPr/>
      </dsp:nvSpPr>
      <dsp:spPr>
        <a:xfrm>
          <a:off x="1980" y="3434108"/>
          <a:ext cx="3060217" cy="1224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470" tIns="38735" rIns="0" bIns="38735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6100" kern="1200"/>
        </a:p>
      </dsp:txBody>
      <dsp:txXfrm>
        <a:off x="614024" y="3434108"/>
        <a:ext cx="1836130" cy="1224087"/>
      </dsp:txXfrm>
    </dsp:sp>
    <dsp:sp modelId="{A5C95C75-F9B5-4DB0-8B6C-32BCF44F5BA0}">
      <dsp:nvSpPr>
        <dsp:cNvPr id="0" name=""/>
        <dsp:cNvSpPr/>
      </dsp:nvSpPr>
      <dsp:spPr>
        <a:xfrm>
          <a:off x="2664369" y="3538155"/>
          <a:ext cx="2539980" cy="101599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31750" rIns="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5000" kern="1200"/>
        </a:p>
      </dsp:txBody>
      <dsp:txXfrm>
        <a:off x="3172365" y="3538155"/>
        <a:ext cx="1523988" cy="1015992"/>
      </dsp:txXfrm>
    </dsp:sp>
    <dsp:sp modelId="{0A6F6F3C-35D1-44B2-AA91-6B55A55784B8}">
      <dsp:nvSpPr>
        <dsp:cNvPr id="0" name=""/>
        <dsp:cNvSpPr/>
      </dsp:nvSpPr>
      <dsp:spPr>
        <a:xfrm>
          <a:off x="4848752" y="3538155"/>
          <a:ext cx="2539980" cy="101599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31750" rIns="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5000" kern="1200"/>
        </a:p>
      </dsp:txBody>
      <dsp:txXfrm>
        <a:off x="5356748" y="3538155"/>
        <a:ext cx="1523988" cy="1015992"/>
      </dsp:txXfrm>
    </dsp:sp>
    <dsp:sp modelId="{7A0CBC6E-FCFD-45AD-B450-A899F55A6E3D}">
      <dsp:nvSpPr>
        <dsp:cNvPr id="0" name=""/>
        <dsp:cNvSpPr/>
      </dsp:nvSpPr>
      <dsp:spPr>
        <a:xfrm>
          <a:off x="1980" y="4829567"/>
          <a:ext cx="3060217" cy="122408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7470" tIns="38735" rIns="0" bIns="38735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6100" kern="1200" dirty="0"/>
        </a:p>
      </dsp:txBody>
      <dsp:txXfrm>
        <a:off x="614024" y="4829567"/>
        <a:ext cx="1836130" cy="1224087"/>
      </dsp:txXfrm>
    </dsp:sp>
    <dsp:sp modelId="{08BF80D7-D2BF-458E-B297-D756E6348609}">
      <dsp:nvSpPr>
        <dsp:cNvPr id="0" name=""/>
        <dsp:cNvSpPr/>
      </dsp:nvSpPr>
      <dsp:spPr>
        <a:xfrm>
          <a:off x="2664369" y="4933615"/>
          <a:ext cx="2539980" cy="101599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31750" rIns="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5000" kern="1200"/>
        </a:p>
      </dsp:txBody>
      <dsp:txXfrm>
        <a:off x="3172365" y="4933615"/>
        <a:ext cx="1523988" cy="1015992"/>
      </dsp:txXfrm>
    </dsp:sp>
    <dsp:sp modelId="{D8532E56-39D3-4104-A04E-DF534C801978}">
      <dsp:nvSpPr>
        <dsp:cNvPr id="0" name=""/>
        <dsp:cNvSpPr/>
      </dsp:nvSpPr>
      <dsp:spPr>
        <a:xfrm>
          <a:off x="4848752" y="4933615"/>
          <a:ext cx="2539980" cy="1015992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31750" rIns="0" bIns="317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5000" kern="1200"/>
        </a:p>
      </dsp:txBody>
      <dsp:txXfrm>
        <a:off x="5356748" y="4933615"/>
        <a:ext cx="1523988" cy="10159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7005935"/>
            <a:ext cx="25737979" cy="14903709"/>
          </a:xfrm>
        </p:spPr>
        <p:txBody>
          <a:bodyPr anchor="b"/>
          <a:lstStyle>
            <a:lvl1pPr algn="ctr">
              <a:defRPr sz="198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997" y="22484388"/>
            <a:ext cx="22709981" cy="10335481"/>
          </a:xfrm>
        </p:spPr>
        <p:txBody>
          <a:bodyPr/>
          <a:lstStyle>
            <a:lvl1pPr marL="0" indent="0" algn="ctr">
              <a:buNone/>
              <a:defRPr sz="7948"/>
            </a:lvl1pPr>
            <a:lvl2pPr marL="1514018" indent="0" algn="ctr">
              <a:buNone/>
              <a:defRPr sz="6623"/>
            </a:lvl2pPr>
            <a:lvl3pPr marL="3028036" indent="0" algn="ctr">
              <a:buNone/>
              <a:defRPr sz="5961"/>
            </a:lvl3pPr>
            <a:lvl4pPr marL="4542053" indent="0" algn="ctr">
              <a:buNone/>
              <a:defRPr sz="5298"/>
            </a:lvl4pPr>
            <a:lvl5pPr marL="6056071" indent="0" algn="ctr">
              <a:buNone/>
              <a:defRPr sz="5298"/>
            </a:lvl5pPr>
            <a:lvl6pPr marL="7570089" indent="0" algn="ctr">
              <a:buNone/>
              <a:defRPr sz="5298"/>
            </a:lvl6pPr>
            <a:lvl7pPr marL="9084107" indent="0" algn="ctr">
              <a:buNone/>
              <a:defRPr sz="5298"/>
            </a:lvl7pPr>
            <a:lvl8pPr marL="10598125" indent="0" algn="ctr">
              <a:buNone/>
              <a:defRPr sz="5298"/>
            </a:lvl8pPr>
            <a:lvl9pPr marL="12112142" indent="0" algn="ctr">
              <a:buNone/>
              <a:defRPr sz="52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20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73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9109" y="2279158"/>
            <a:ext cx="6529120" cy="36278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50" y="2279158"/>
            <a:ext cx="19208859" cy="3627824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832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28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979" y="10672416"/>
            <a:ext cx="26116478" cy="17807154"/>
          </a:xfrm>
        </p:spPr>
        <p:txBody>
          <a:bodyPr anchor="b"/>
          <a:lstStyle>
            <a:lvl1pPr>
              <a:defRPr sz="198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979" y="28648032"/>
            <a:ext cx="26116478" cy="9364362"/>
          </a:xfrm>
        </p:spPr>
        <p:txBody>
          <a:bodyPr/>
          <a:lstStyle>
            <a:lvl1pPr marL="0" indent="0">
              <a:buNone/>
              <a:defRPr sz="7948">
                <a:solidFill>
                  <a:schemeClr val="tx1"/>
                </a:solidFill>
              </a:defRPr>
            </a:lvl1pPr>
            <a:lvl2pPr marL="1514018" indent="0">
              <a:buNone/>
              <a:defRPr sz="6623">
                <a:solidFill>
                  <a:schemeClr val="tx1">
                    <a:tint val="75000"/>
                  </a:schemeClr>
                </a:solidFill>
              </a:defRPr>
            </a:lvl2pPr>
            <a:lvl3pPr marL="3028036" indent="0">
              <a:buNone/>
              <a:defRPr sz="5961">
                <a:solidFill>
                  <a:schemeClr val="tx1">
                    <a:tint val="75000"/>
                  </a:schemeClr>
                </a:solidFill>
              </a:defRPr>
            </a:lvl3pPr>
            <a:lvl4pPr marL="4542053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607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70089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4107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812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1214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5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748" y="11395788"/>
            <a:ext cx="12868989" cy="271616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9238" y="11395788"/>
            <a:ext cx="12868989" cy="271616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0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279167"/>
            <a:ext cx="26116478" cy="82743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695" y="10494037"/>
            <a:ext cx="12809847" cy="5142966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695" y="15637003"/>
            <a:ext cx="12809847" cy="22999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9239" y="10494037"/>
            <a:ext cx="12872933" cy="5142966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9239" y="15637003"/>
            <a:ext cx="12872933" cy="229996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41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20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5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902"/>
            <a:ext cx="9766080" cy="998865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933" y="6163644"/>
            <a:ext cx="15329237" cy="30421799"/>
          </a:xfrm>
        </p:spPr>
        <p:txBody>
          <a:bodyPr/>
          <a:lstStyle>
            <a:lvl1pPr>
              <a:defRPr sz="10597"/>
            </a:lvl1pPr>
            <a:lvl2pPr>
              <a:defRPr sz="9272"/>
            </a:lvl2pPr>
            <a:lvl3pPr>
              <a:defRPr sz="7948"/>
            </a:lvl3pPr>
            <a:lvl4pPr>
              <a:defRPr sz="6623"/>
            </a:lvl4pPr>
            <a:lvl5pPr>
              <a:defRPr sz="6623"/>
            </a:lvl5pPr>
            <a:lvl6pPr>
              <a:defRPr sz="6623"/>
            </a:lvl6pPr>
            <a:lvl7pPr>
              <a:defRPr sz="6623"/>
            </a:lvl7pPr>
            <a:lvl8pPr>
              <a:defRPr sz="6623"/>
            </a:lvl8pPr>
            <a:lvl9pPr>
              <a:defRPr sz="662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558"/>
            <a:ext cx="9766080" cy="23792426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07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902"/>
            <a:ext cx="9766080" cy="998865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2933" y="6163644"/>
            <a:ext cx="15329237" cy="30421799"/>
          </a:xfrm>
        </p:spPr>
        <p:txBody>
          <a:bodyPr anchor="t"/>
          <a:lstStyle>
            <a:lvl1pPr marL="0" indent="0">
              <a:buNone/>
              <a:defRPr sz="10597"/>
            </a:lvl1pPr>
            <a:lvl2pPr marL="1514018" indent="0">
              <a:buNone/>
              <a:defRPr sz="9272"/>
            </a:lvl2pPr>
            <a:lvl3pPr marL="3028036" indent="0">
              <a:buNone/>
              <a:defRPr sz="7948"/>
            </a:lvl3pPr>
            <a:lvl4pPr marL="4542053" indent="0">
              <a:buNone/>
              <a:defRPr sz="6623"/>
            </a:lvl4pPr>
            <a:lvl5pPr marL="6056071" indent="0">
              <a:buNone/>
              <a:defRPr sz="6623"/>
            </a:lvl5pPr>
            <a:lvl6pPr marL="7570089" indent="0">
              <a:buNone/>
              <a:defRPr sz="6623"/>
            </a:lvl6pPr>
            <a:lvl7pPr marL="9084107" indent="0">
              <a:buNone/>
              <a:defRPr sz="6623"/>
            </a:lvl7pPr>
            <a:lvl8pPr marL="10598125" indent="0">
              <a:buNone/>
              <a:defRPr sz="6623"/>
            </a:lvl8pPr>
            <a:lvl9pPr marL="12112142" indent="0">
              <a:buNone/>
              <a:defRPr sz="66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558"/>
            <a:ext cx="9766080" cy="23792426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4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749" y="2279167"/>
            <a:ext cx="26116478" cy="8274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749" y="11395788"/>
            <a:ext cx="26116478" cy="2716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748" y="39677170"/>
            <a:ext cx="6812994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BF866-5583-45BB-A465-A09AFFF757DC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242" y="39677170"/>
            <a:ext cx="10219492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5233" y="39677170"/>
            <a:ext cx="6812994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44646-1C85-4EC0-969C-A637C3E10E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3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8036" rtl="0" eaLnBrk="1" latinLnBrk="0" hangingPunct="1">
        <a:lnSpc>
          <a:spcPct val="90000"/>
        </a:lnSpc>
        <a:spcBef>
          <a:spcPct val="0"/>
        </a:spcBef>
        <a:buNone/>
        <a:defRPr sz="145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7009" indent="-757009" algn="l" defTabSz="3028036" rtl="0" eaLnBrk="1" latinLnBrk="0" hangingPunct="1">
        <a:lnSpc>
          <a:spcPct val="90000"/>
        </a:lnSpc>
        <a:spcBef>
          <a:spcPts val="3312"/>
        </a:spcBef>
        <a:buFont typeface="Arial" panose="020B0604020202020204" pitchFamily="34" charset="0"/>
        <a:buChar char="•"/>
        <a:defRPr sz="9272" kern="1200">
          <a:solidFill>
            <a:schemeClr val="tx1"/>
          </a:solidFill>
          <a:latin typeface="+mn-lt"/>
          <a:ea typeface="+mn-ea"/>
          <a:cs typeface="+mn-cs"/>
        </a:defRPr>
      </a:lvl1pPr>
      <a:lvl2pPr marL="2271027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7948" kern="1200">
          <a:solidFill>
            <a:schemeClr val="tx1"/>
          </a:solidFill>
          <a:latin typeface="+mn-lt"/>
          <a:ea typeface="+mn-ea"/>
          <a:cs typeface="+mn-cs"/>
        </a:defRPr>
      </a:lvl2pPr>
      <a:lvl3pPr marL="3785045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623" kern="1200">
          <a:solidFill>
            <a:schemeClr val="tx1"/>
          </a:solidFill>
          <a:latin typeface="+mn-lt"/>
          <a:ea typeface="+mn-ea"/>
          <a:cs typeface="+mn-cs"/>
        </a:defRPr>
      </a:lvl3pPr>
      <a:lvl4pPr marL="5299062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4pPr>
      <a:lvl5pPr marL="6813080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5pPr>
      <a:lvl6pPr marL="8327098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841116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1355134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869151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1pPr>
      <a:lvl2pPr marL="1514018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2pPr>
      <a:lvl3pPr marL="3028036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3pPr>
      <a:lvl4pPr marL="4542053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4pPr>
      <a:lvl5pPr marL="6056071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5pPr>
      <a:lvl6pPr marL="7570089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084107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0598125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112142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image" Target="../media/image2.png"/><Relationship Id="rId7" Type="http://schemas.openxmlformats.org/officeDocument/2006/relationships/diagramLayout" Target="../diagrams/layou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1.xml"/><Relationship Id="rId5" Type="http://schemas.openxmlformats.org/officeDocument/2006/relationships/chart" Target="../charts/chart1.xml"/><Relationship Id="rId10" Type="http://schemas.microsoft.com/office/2007/relationships/diagramDrawing" Target="../diagrams/drawing1.xml"/><Relationship Id="rId4" Type="http://schemas.openxmlformats.org/officeDocument/2006/relationships/image" Target="../media/image3.jpeg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73" y="4978400"/>
            <a:ext cx="30279976" cy="2782262"/>
          </a:xfrm>
          <a:prstGeom prst="rect">
            <a:avLst/>
          </a:prstGeom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051E7CD8-B273-457E-A853-DB22DACF5901}"/>
              </a:ext>
            </a:extLst>
          </p:cNvPr>
          <p:cNvSpPr txBox="1"/>
          <p:nvPr/>
        </p:nvSpPr>
        <p:spPr>
          <a:xfrm>
            <a:off x="746551" y="5211881"/>
            <a:ext cx="2823131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NAME OF AUTHOR/S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Devision</a:t>
            </a:r>
            <a:r>
              <a:rPr lang="en-US" sz="4400" b="1" dirty="0">
                <a:solidFill>
                  <a:prstClr val="white"/>
                </a:solidFill>
                <a:latin typeface="Calibri" panose="020F0502020204030204"/>
              </a:rPr>
              <a:t>/Department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Sefako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Makgatho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 Health Sciences University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30279975" cy="4978400"/>
          </a:xfrm>
          <a:prstGeom prst="rect">
            <a:avLst/>
          </a:prstGeom>
          <a:solidFill>
            <a:srgbClr val="32509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07200" y="900955"/>
            <a:ext cx="174879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TITLE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80" y="187638"/>
            <a:ext cx="4714370" cy="434673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46550" y="8486886"/>
            <a:ext cx="13337457" cy="830997"/>
          </a:xfrm>
          <a:prstGeom prst="rect">
            <a:avLst/>
          </a:prstGeom>
          <a:solidFill>
            <a:srgbClr val="32509A"/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BACKGROUND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6549" y="13668486"/>
            <a:ext cx="13337457" cy="830997"/>
          </a:xfrm>
          <a:prstGeom prst="rect">
            <a:avLst/>
          </a:prstGeom>
          <a:solidFill>
            <a:srgbClr val="32509A"/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AIM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46549" y="19775802"/>
            <a:ext cx="13493611" cy="830997"/>
          </a:xfrm>
          <a:prstGeom prst="rect">
            <a:avLst/>
          </a:prstGeom>
          <a:solidFill>
            <a:srgbClr val="32509A"/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RESULTS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5120699" y="8586763"/>
            <a:ext cx="14449352" cy="830997"/>
          </a:xfrm>
          <a:prstGeom prst="rect">
            <a:avLst/>
          </a:prstGeom>
          <a:solidFill>
            <a:srgbClr val="32509A"/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DISCUSSION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5121141" y="27269822"/>
            <a:ext cx="14412725" cy="830997"/>
          </a:xfrm>
          <a:prstGeom prst="rect">
            <a:avLst/>
          </a:prstGeom>
          <a:solidFill>
            <a:srgbClr val="32509A"/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CONCLUSION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5164486" y="38115483"/>
            <a:ext cx="14449353" cy="830997"/>
          </a:xfrm>
          <a:prstGeom prst="rect">
            <a:avLst/>
          </a:prstGeom>
          <a:solidFill>
            <a:srgbClr val="32509A"/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REFERENCES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FD3B31-CC89-9C6A-7892-4E36331CD6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78593"/>
            <a:ext cx="30279976" cy="72993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1253E52-3C0B-1BA0-1D20-15ED927D64A5}"/>
              </a:ext>
            </a:extLst>
          </p:cNvPr>
          <p:cNvSpPr/>
          <p:nvPr/>
        </p:nvSpPr>
        <p:spPr>
          <a:xfrm>
            <a:off x="21137236" y="3586087"/>
            <a:ext cx="4253650" cy="1167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Additional Institution logo</a:t>
            </a:r>
            <a:endParaRPr lang="en-ZA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35D68DF-04AE-5EB2-2855-7C82232839F2}"/>
              </a:ext>
            </a:extLst>
          </p:cNvPr>
          <p:cNvSpPr/>
          <p:nvPr/>
        </p:nvSpPr>
        <p:spPr>
          <a:xfrm>
            <a:off x="25729600" y="3586087"/>
            <a:ext cx="4253650" cy="116708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Additional Institution logo</a:t>
            </a:r>
            <a:endParaRPr lang="en-ZA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56B39B7-D03B-5DF7-3A72-C692681EF304}"/>
              </a:ext>
            </a:extLst>
          </p:cNvPr>
          <p:cNvSpPr/>
          <p:nvPr/>
        </p:nvSpPr>
        <p:spPr>
          <a:xfrm>
            <a:off x="25158357" y="0"/>
            <a:ext cx="5107746" cy="8629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Poster number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17044D-2326-69E9-4BC2-A96A3DD92FE5}"/>
              </a:ext>
            </a:extLst>
          </p:cNvPr>
          <p:cNvSpPr txBox="1"/>
          <p:nvPr/>
        </p:nvSpPr>
        <p:spPr>
          <a:xfrm>
            <a:off x="746549" y="9766300"/>
            <a:ext cx="980715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ZA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01E5337-C47F-73A3-8B61-9E7F2AFABAAE}"/>
              </a:ext>
            </a:extLst>
          </p:cNvPr>
          <p:cNvSpPr/>
          <p:nvPr/>
        </p:nvSpPr>
        <p:spPr>
          <a:xfrm>
            <a:off x="10680700" y="9766300"/>
            <a:ext cx="3403306" cy="3568700"/>
          </a:xfrm>
          <a:prstGeom prst="rect">
            <a:avLst/>
          </a:prstGeom>
          <a:solidFill>
            <a:srgbClr val="DDDD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Picture 1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FDC0B56-5EFE-4571-8E1F-DB515F408018}"/>
              </a:ext>
            </a:extLst>
          </p:cNvPr>
          <p:cNvSpPr txBox="1"/>
          <p:nvPr/>
        </p:nvSpPr>
        <p:spPr>
          <a:xfrm>
            <a:off x="746549" y="14732964"/>
            <a:ext cx="606065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ZA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AE3A496-B58B-FE1C-BBD6-87C9DF5840E3}"/>
              </a:ext>
            </a:extLst>
          </p:cNvPr>
          <p:cNvSpPr/>
          <p:nvPr/>
        </p:nvSpPr>
        <p:spPr>
          <a:xfrm>
            <a:off x="10680700" y="14732964"/>
            <a:ext cx="3403306" cy="4117122"/>
          </a:xfrm>
          <a:prstGeom prst="rect">
            <a:avLst/>
          </a:prstGeom>
          <a:solidFill>
            <a:srgbClr val="DDDD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Picture 3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3D4A26F-244A-76C3-833C-D56F741E7DB0}"/>
              </a:ext>
            </a:extLst>
          </p:cNvPr>
          <p:cNvSpPr/>
          <p:nvPr/>
        </p:nvSpPr>
        <p:spPr>
          <a:xfrm>
            <a:off x="7101115" y="14732964"/>
            <a:ext cx="3403306" cy="4117122"/>
          </a:xfrm>
          <a:prstGeom prst="rect">
            <a:avLst/>
          </a:prstGeom>
          <a:solidFill>
            <a:srgbClr val="DDDD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Picture 2</a:t>
            </a:r>
            <a:endParaRPr lang="en-ZA" dirty="0">
              <a:solidFill>
                <a:schemeClr val="tx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2F2CE94-1D78-93F7-8509-FAB253DD4A9F}"/>
              </a:ext>
            </a:extLst>
          </p:cNvPr>
          <p:cNvSpPr txBox="1"/>
          <p:nvPr/>
        </p:nvSpPr>
        <p:spPr>
          <a:xfrm>
            <a:off x="740123" y="20885339"/>
            <a:ext cx="133503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ZA" dirty="0"/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4E0F4095-506F-07CA-4816-6748A9BF3E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2938901"/>
              </p:ext>
            </p:extLst>
          </p:nvPr>
        </p:nvGraphicFramePr>
        <p:xfrm>
          <a:off x="740121" y="23086540"/>
          <a:ext cx="13350315" cy="3809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0063">
                  <a:extLst>
                    <a:ext uri="{9D8B030D-6E8A-4147-A177-3AD203B41FA5}">
                      <a16:colId xmlns:a16="http://schemas.microsoft.com/office/drawing/2014/main" val="1555163572"/>
                    </a:ext>
                  </a:extLst>
                </a:gridCol>
                <a:gridCol w="2670063">
                  <a:extLst>
                    <a:ext uri="{9D8B030D-6E8A-4147-A177-3AD203B41FA5}">
                      <a16:colId xmlns:a16="http://schemas.microsoft.com/office/drawing/2014/main" val="2844673640"/>
                    </a:ext>
                  </a:extLst>
                </a:gridCol>
                <a:gridCol w="2670063">
                  <a:extLst>
                    <a:ext uri="{9D8B030D-6E8A-4147-A177-3AD203B41FA5}">
                      <a16:colId xmlns:a16="http://schemas.microsoft.com/office/drawing/2014/main" val="2558027863"/>
                    </a:ext>
                  </a:extLst>
                </a:gridCol>
                <a:gridCol w="2670063">
                  <a:extLst>
                    <a:ext uri="{9D8B030D-6E8A-4147-A177-3AD203B41FA5}">
                      <a16:colId xmlns:a16="http://schemas.microsoft.com/office/drawing/2014/main" val="2155895776"/>
                    </a:ext>
                  </a:extLst>
                </a:gridCol>
                <a:gridCol w="2670063">
                  <a:extLst>
                    <a:ext uri="{9D8B030D-6E8A-4147-A177-3AD203B41FA5}">
                      <a16:colId xmlns:a16="http://schemas.microsoft.com/office/drawing/2014/main" val="2166439940"/>
                    </a:ext>
                  </a:extLst>
                </a:gridCol>
              </a:tblGrid>
              <a:tr h="1904542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093068"/>
                  </a:ext>
                </a:extLst>
              </a:tr>
              <a:tr h="1904542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023928"/>
                  </a:ext>
                </a:extLst>
              </a:tr>
            </a:tbl>
          </a:graphicData>
        </a:graphic>
      </p:graphicFrame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F161A071-E758-98A3-731D-72AE12416B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896525"/>
              </p:ext>
            </p:extLst>
          </p:nvPr>
        </p:nvGraphicFramePr>
        <p:xfrm>
          <a:off x="892523" y="29998186"/>
          <a:ext cx="12914565" cy="66411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TextBox 27">
            <a:extLst>
              <a:ext uri="{FF2B5EF4-FFF2-40B4-BE49-F238E27FC236}">
                <a16:creationId xmlns:a16="http://schemas.microsoft.com/office/drawing/2014/main" id="{0D2D2C39-97E4-551E-A340-CF9855811B8E}"/>
              </a:ext>
            </a:extLst>
          </p:cNvPr>
          <p:cNvSpPr txBox="1"/>
          <p:nvPr/>
        </p:nvSpPr>
        <p:spPr>
          <a:xfrm>
            <a:off x="740121" y="27416104"/>
            <a:ext cx="133503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ZA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A85A65-DE6A-54BC-6FCE-AAE85B9922B5}"/>
              </a:ext>
            </a:extLst>
          </p:cNvPr>
          <p:cNvSpPr/>
          <p:nvPr/>
        </p:nvSpPr>
        <p:spPr>
          <a:xfrm>
            <a:off x="740121" y="29720977"/>
            <a:ext cx="13331031" cy="7223323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graphicFrame>
        <p:nvGraphicFramePr>
          <p:cNvPr id="31" name="Table 30">
            <a:extLst>
              <a:ext uri="{FF2B5EF4-FFF2-40B4-BE49-F238E27FC236}">
                <a16:creationId xmlns:a16="http://schemas.microsoft.com/office/drawing/2014/main" id="{D390EB91-8BB3-484D-6890-EDDF3BA2F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6198126"/>
              </p:ext>
            </p:extLst>
          </p:nvPr>
        </p:nvGraphicFramePr>
        <p:xfrm>
          <a:off x="666136" y="37404419"/>
          <a:ext cx="13493610" cy="398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9361">
                  <a:extLst>
                    <a:ext uri="{9D8B030D-6E8A-4147-A177-3AD203B41FA5}">
                      <a16:colId xmlns:a16="http://schemas.microsoft.com/office/drawing/2014/main" val="3192276129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1091426888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976011101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1484443261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3737875402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764115323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1110158447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3603163577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3992486551"/>
                    </a:ext>
                  </a:extLst>
                </a:gridCol>
                <a:gridCol w="1349361">
                  <a:extLst>
                    <a:ext uri="{9D8B030D-6E8A-4147-A177-3AD203B41FA5}">
                      <a16:colId xmlns:a16="http://schemas.microsoft.com/office/drawing/2014/main" val="3252258161"/>
                    </a:ext>
                  </a:extLst>
                </a:gridCol>
              </a:tblGrid>
              <a:tr h="199412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2061835"/>
                  </a:ext>
                </a:extLst>
              </a:tr>
              <a:tr h="1994120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8006147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90EAF0D3-80E5-9083-2DF5-16671A9E853A}"/>
              </a:ext>
            </a:extLst>
          </p:cNvPr>
          <p:cNvSpPr txBox="1"/>
          <p:nvPr/>
        </p:nvSpPr>
        <p:spPr>
          <a:xfrm>
            <a:off x="15120698" y="9753622"/>
            <a:ext cx="980715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en-US" dirty="0"/>
          </a:p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ZA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C82A43F-691B-A813-8AAF-8D8A4AF86594}"/>
              </a:ext>
            </a:extLst>
          </p:cNvPr>
          <p:cNvSpPr/>
          <p:nvPr/>
        </p:nvSpPr>
        <p:spPr>
          <a:xfrm>
            <a:off x="25054848" y="9753621"/>
            <a:ext cx="4551839" cy="4745861"/>
          </a:xfrm>
          <a:prstGeom prst="rect">
            <a:avLst/>
          </a:prstGeom>
          <a:solidFill>
            <a:srgbClr val="DDDDD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Picture 4</a:t>
            </a:r>
            <a:endParaRPr lang="en-ZA" dirty="0">
              <a:solidFill>
                <a:schemeClr val="tx1"/>
              </a:solidFill>
            </a:endParaRPr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id="{B2401FF3-1363-7C5F-E114-4F74403ACFB6}"/>
              </a:ext>
            </a:extLst>
          </p:cNvPr>
          <p:cNvGrpSpPr/>
          <p:nvPr/>
        </p:nvGrpSpPr>
        <p:grpSpPr>
          <a:xfrm>
            <a:off x="15133554" y="15006584"/>
            <a:ext cx="14473133" cy="6196602"/>
            <a:chOff x="15133554" y="15006584"/>
            <a:chExt cx="14473133" cy="5600215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A4AB2B62-8DA0-EACA-1FE4-23BC17084937}"/>
                </a:ext>
              </a:extLst>
            </p:cNvPr>
            <p:cNvSpPr/>
            <p:nvPr/>
          </p:nvSpPr>
          <p:spPr>
            <a:xfrm>
              <a:off x="15133554" y="15021841"/>
              <a:ext cx="4551839" cy="5584958"/>
            </a:xfrm>
            <a:prstGeom prst="rect">
              <a:avLst/>
            </a:prstGeom>
            <a:solidFill>
              <a:srgbClr val="DDDDDD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Picture 5</a:t>
              </a:r>
              <a:endParaRPr lang="en-ZA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C5BAF7AC-8FBD-CC37-51B6-9F3DD1FE2924}"/>
                </a:ext>
              </a:extLst>
            </p:cNvPr>
            <p:cNvSpPr/>
            <p:nvPr/>
          </p:nvSpPr>
          <p:spPr>
            <a:xfrm>
              <a:off x="20072666" y="15006584"/>
              <a:ext cx="9534021" cy="5584958"/>
            </a:xfrm>
            <a:prstGeom prst="rect">
              <a:avLst/>
            </a:prstGeom>
            <a:solidFill>
              <a:srgbClr val="DDDDDD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Picture 6</a:t>
              </a:r>
              <a:endParaRPr lang="en-ZA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C65D752-5BE1-3FB8-B54E-DCBF4B56E40D}"/>
              </a:ext>
            </a:extLst>
          </p:cNvPr>
          <p:cNvSpPr txBox="1"/>
          <p:nvPr/>
        </p:nvSpPr>
        <p:spPr>
          <a:xfrm>
            <a:off x="15059624" y="28377926"/>
            <a:ext cx="144127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en-US" dirty="0"/>
          </a:p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lang="en-ZA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19C914C-4026-75B1-0563-8AD404CFBACC}"/>
              </a:ext>
            </a:extLst>
          </p:cNvPr>
          <p:cNvSpPr txBox="1"/>
          <p:nvPr/>
        </p:nvSpPr>
        <p:spPr>
          <a:xfrm>
            <a:off x="15043116" y="33768056"/>
            <a:ext cx="14412725" cy="830997"/>
          </a:xfrm>
          <a:prstGeom prst="rect">
            <a:avLst/>
          </a:prstGeom>
          <a:solidFill>
            <a:srgbClr val="32509A"/>
          </a:solidFill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BB4A624-6B58-900F-640D-757F86F1B2EE}"/>
              </a:ext>
            </a:extLst>
          </p:cNvPr>
          <p:cNvSpPr txBox="1"/>
          <p:nvPr/>
        </p:nvSpPr>
        <p:spPr>
          <a:xfrm>
            <a:off x="15084954" y="34853603"/>
            <a:ext cx="1441272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en-US" dirty="0"/>
          </a:p>
          <a:p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</a:t>
            </a:r>
            <a:endParaRPr lang="en-ZA" dirty="0"/>
          </a:p>
        </p:txBody>
      </p:sp>
      <p:graphicFrame>
        <p:nvGraphicFramePr>
          <p:cNvPr id="45" name="Diagram 44">
            <a:extLst>
              <a:ext uri="{FF2B5EF4-FFF2-40B4-BE49-F238E27FC236}">
                <a16:creationId xmlns:a16="http://schemas.microsoft.com/office/drawing/2014/main" id="{7BEDBA7F-FFCA-4178-8C97-C681B05378F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2080446"/>
              </p:ext>
            </p:extLst>
          </p:nvPr>
        </p:nvGraphicFramePr>
        <p:xfrm>
          <a:off x="15103792" y="20218566"/>
          <a:ext cx="7390714" cy="8092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F54F8163-843E-EFA7-D7FA-1F6997E56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558700"/>
              </p:ext>
            </p:extLst>
          </p:nvPr>
        </p:nvGraphicFramePr>
        <p:xfrm>
          <a:off x="23069463" y="21605338"/>
          <a:ext cx="6500590" cy="4745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0118">
                  <a:extLst>
                    <a:ext uri="{9D8B030D-6E8A-4147-A177-3AD203B41FA5}">
                      <a16:colId xmlns:a16="http://schemas.microsoft.com/office/drawing/2014/main" val="1555163572"/>
                    </a:ext>
                  </a:extLst>
                </a:gridCol>
                <a:gridCol w="1300118">
                  <a:extLst>
                    <a:ext uri="{9D8B030D-6E8A-4147-A177-3AD203B41FA5}">
                      <a16:colId xmlns:a16="http://schemas.microsoft.com/office/drawing/2014/main" val="2844673640"/>
                    </a:ext>
                  </a:extLst>
                </a:gridCol>
                <a:gridCol w="1300118">
                  <a:extLst>
                    <a:ext uri="{9D8B030D-6E8A-4147-A177-3AD203B41FA5}">
                      <a16:colId xmlns:a16="http://schemas.microsoft.com/office/drawing/2014/main" val="2558027863"/>
                    </a:ext>
                  </a:extLst>
                </a:gridCol>
                <a:gridCol w="1300118">
                  <a:extLst>
                    <a:ext uri="{9D8B030D-6E8A-4147-A177-3AD203B41FA5}">
                      <a16:colId xmlns:a16="http://schemas.microsoft.com/office/drawing/2014/main" val="2155895776"/>
                    </a:ext>
                  </a:extLst>
                </a:gridCol>
                <a:gridCol w="1300118">
                  <a:extLst>
                    <a:ext uri="{9D8B030D-6E8A-4147-A177-3AD203B41FA5}">
                      <a16:colId xmlns:a16="http://schemas.microsoft.com/office/drawing/2014/main" val="2166439940"/>
                    </a:ext>
                  </a:extLst>
                </a:gridCol>
              </a:tblGrid>
              <a:tr h="2372931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9093068"/>
                  </a:ext>
                </a:extLst>
              </a:tr>
              <a:tr h="2372931"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1023928"/>
                  </a:ext>
                </a:extLst>
              </a:tr>
            </a:tbl>
          </a:graphicData>
        </a:graphic>
      </p:graphicFrame>
      <p:sp>
        <p:nvSpPr>
          <p:cNvPr id="47" name="TextBox 46">
            <a:extLst>
              <a:ext uri="{FF2B5EF4-FFF2-40B4-BE49-F238E27FC236}">
                <a16:creationId xmlns:a16="http://schemas.microsoft.com/office/drawing/2014/main" id="{82EBEE5B-9A08-7027-8C8F-3AAEA3B5354A}"/>
              </a:ext>
            </a:extLst>
          </p:cNvPr>
          <p:cNvSpPr txBox="1"/>
          <p:nvPr/>
        </p:nvSpPr>
        <p:spPr>
          <a:xfrm>
            <a:off x="15049511" y="39164889"/>
            <a:ext cx="144127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Xxxxxxxxxxxxxxxxxxxxxxxxxxxxxxxxxxxxxxxxxxxxxxxxxxxxxxx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Xxxxxxxxxxxxxxxxxxxxxxxxxxxxxxxxxxxxxxxxxxxxxxxxxxxxxxxxxxxxxxxxxxxxxxxxxxxxxxxxxxxxxxxxxxxxxxxxxxxxxxxxxxxxxxxxxxxxxxxxxxxxxxxxxxxxxxxxxxxxxxxxxxxxxxxxxxxxxxxxxxxx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Xxxxxxxxxxxxxxxxxxxxxxxxxxxxxxxxxxxxxxxxxxxxxxxxxxxxxxxxxxxxxxxxxxxxxxxxxxxxxxxxxxxxxxxxxxxxxxxxxxxxxxxxxxxxxxxxxxxxxxxxxxxxxxxxxxxxxxxxxxxxxxxxxxxxxxxxxxxxxxxx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xxxxxxxxxxxxxxxxxxxxxxxxxxxxxxxxxxxxxxxxxxxxxxxxxxxxxxxxxxxxxxxxxxxxxxxxxxxxxxxxxxxxxxxxxxxxxxxxxxxxxxxxxxxxxxxxxxxxxxxxxxxxxxxxxxxxxx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189214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8167</TotalTime>
  <Words>59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Marinda Pretoruis</dc:creator>
  <cp:lastModifiedBy>Marinda Pretoruis</cp:lastModifiedBy>
  <cp:revision>221</cp:revision>
  <cp:lastPrinted>2018-11-02T10:08:41Z</cp:lastPrinted>
  <dcterms:created xsi:type="dcterms:W3CDTF">2018-11-02T06:37:33Z</dcterms:created>
  <dcterms:modified xsi:type="dcterms:W3CDTF">2024-11-12T09:06:28Z</dcterms:modified>
</cp:coreProperties>
</file>